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3" r:id="rId4"/>
    <p:sldId id="259" r:id="rId5"/>
    <p:sldId id="25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4CBEB-E3FB-4E56-8B09-A729BF15EF43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07239-771B-4CFD-BB09-64EF7A72DF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60;&#1080;&#1083;&#1100;&#1084;%202020\&#1064;&#1072;&#1088;&#1099;%207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https://yt3.ggpht.com/a/AATXAJy-5RgjCvWgmZ_BkvNL06NxgYaDWZ0SK76biA=s900-c-k-c0xffffffff-no-rj-mo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0" y="-20"/>
            <a:ext cx="9144000" cy="6858020"/>
          </a:xfrm>
          <a:prstGeom prst="rect">
            <a:avLst/>
          </a:prstGeom>
          <a:noFill/>
        </p:spPr>
      </p:pic>
      <p:pic>
        <p:nvPicPr>
          <p:cNvPr id="23554" name="Picture 2" descr="https://ciur.ru/uva/SU4_uva/pages/1439925599_bell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30843">
            <a:off x="206402" y="158812"/>
            <a:ext cx="2846530" cy="274423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20716856">
            <a:off x="731235" y="2176701"/>
            <a:ext cx="78267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Century Schoolbook" pitchFamily="18" charset="0"/>
              </a:rPr>
              <a:t>Выпускники – 2020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entury Schoolbook" pitchFamily="18" charset="0"/>
              </a:rPr>
              <a:t>МОУ « </a:t>
            </a:r>
            <a:r>
              <a:rPr lang="ru-RU" sz="4000" b="1" dirty="0" err="1" smtClean="0">
                <a:solidFill>
                  <a:srgbClr val="C00000"/>
                </a:solidFill>
                <a:latin typeface="Century Schoolbook" pitchFamily="18" charset="0"/>
              </a:rPr>
              <a:t>Сонковская</a:t>
            </a:r>
            <a:r>
              <a:rPr lang="ru-RU" sz="4000" b="1" dirty="0" smtClean="0">
                <a:solidFill>
                  <a:srgbClr val="C00000"/>
                </a:solidFill>
                <a:latin typeface="Century Schoolbook" pitchFamily="18" charset="0"/>
              </a:rPr>
              <a:t> СОШ</a:t>
            </a:r>
          </a:p>
          <a:p>
            <a:pPr algn="ctr"/>
            <a:r>
              <a:rPr lang="ru-RU" sz="4000" b="1" dirty="0" err="1" smtClean="0">
                <a:solidFill>
                  <a:srgbClr val="C00000"/>
                </a:solidFill>
                <a:latin typeface="Century Schoolbook" pitchFamily="18" charset="0"/>
              </a:rPr>
              <a:t>Сонковского</a:t>
            </a:r>
            <a:r>
              <a:rPr lang="ru-RU" sz="4000" b="1" dirty="0" smtClean="0">
                <a:solidFill>
                  <a:srgbClr val="C00000"/>
                </a:solidFill>
                <a:latin typeface="Century Schoolbook" pitchFamily="18" charset="0"/>
              </a:rPr>
              <a:t> района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entury Schoolbook" pitchFamily="18" charset="0"/>
              </a:rPr>
              <a:t>Тверской области»</a:t>
            </a:r>
            <a:endParaRPr lang="ru-RU" sz="4000" dirty="0">
              <a:solidFill>
                <a:srgbClr val="C00000"/>
              </a:solidFill>
              <a:latin typeface="Century Schoolbook" pitchFamily="18" charset="0"/>
            </a:endParaRPr>
          </a:p>
        </p:txBody>
      </p:sp>
      <p:pic>
        <p:nvPicPr>
          <p:cNvPr id="10" name="Шары 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284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https://img2.goodfon.ru/original/2400x1100/6/93/flag-rossiya-fon-lenta.jpg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0"/>
            <a:ext cx="5000628" cy="6357958"/>
          </a:xfrm>
        </p:spPr>
        <p:txBody>
          <a:bodyPr>
            <a:normAutofit fontScale="25000" lnSpcReduction="20000"/>
          </a:bodyPr>
          <a:lstStyle/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 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     </a:t>
            </a:r>
            <a:r>
              <a:rPr lang="ru-RU" sz="4400" dirty="0">
                <a:solidFill>
                  <a:schemeClr val="tx1"/>
                </a:solidFill>
                <a:latin typeface="Constantia" pitchFamily="18" charset="0"/>
              </a:rPr>
              <a:t>    </a:t>
            </a:r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Сердечно поздравляю вас с окончанием учебного года! С праздником Последнего звонка!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Впервые за всю историю образования, из-за всемирной пандемии, во всех школах России он будет виртуальным, дистанционным, но при этом не потеряется значимость и торжественность этого дня. Последний звонок - это общий праздник для всех, радостный и одновременно немного грустный, волнительный, полный светлых надежд и ожиданий.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В течение года учащиеся усердно занимались, проявляли немалые старания в изучении школьных дисциплин, показали высокие результаты в мероприятиях различных уровней, даже учитывая новый дистанционный формат обучения. И теперь самое время порадоваться долгожданным летним каникулам.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Дорогие выпускники! Школа дала вам глубокие знания и верные нравственные ориентиры, привила любовь к родному краю и нашей замечательной стране. Вы - умные, талантливые, энергичные, инициативные, целеустремленные, с огромным потенциалом, который необходимо реализовывать с пользой для себя и общества. Каждый из вас - личность, готовая внести свой вклад в развитие не только </a:t>
            </a:r>
            <a:r>
              <a:rPr lang="ru-RU" sz="4600" b="1" dirty="0" err="1">
                <a:solidFill>
                  <a:schemeClr val="tx1"/>
                </a:solidFill>
                <a:latin typeface="Constantia" pitchFamily="18" charset="0"/>
              </a:rPr>
              <a:t>Сонковского</a:t>
            </a:r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 района, но и России.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Уверена, что вы найдете достойное место в жизни, получив специальное или высшее образование, придя на производство, в науку, образование, медицину, культуру, спорт, управление, бизнес, в ряды защитников Отечества.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От всей души желаю вам, дорогие выпускники, здоровья, добра, счастья, верных друзей, удачи и успехов в реализации ваших прекрасных замыслов и планов на самостоятельном жизненном пути!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Хочется выразить отдельную признательность родителям, которые прошли вместе со своими детьми этот долгий нелегкий путь, помогая и подсказывая, переживая и радуясь, используя все возможности телефонов, компьютеров, находясь на дистанционном обучении. Можно с уверенностью сказать, что достижения ваших детей – это и ваша заслуга.</a:t>
            </a:r>
          </a:p>
          <a:p>
            <a:pPr algn="just"/>
            <a:r>
              <a:rPr lang="ru-RU" sz="4600" b="1" dirty="0">
                <a:solidFill>
                  <a:schemeClr val="tx1"/>
                </a:solidFill>
                <a:latin typeface="Constantia" pitchFamily="18" charset="0"/>
              </a:rPr>
              <a:t>         От всей души поздравляю всех с окончанием учебного года, желаю больших успехов и благополучия! Всем желаю интересных и незабываемых каникул. Пусть они подарят множество ярких эмоций, придадут сил, здоровья и уверенности в завтрашнем дне. До встречи в новом учебном году</a:t>
            </a:r>
            <a:r>
              <a:rPr lang="ru-RU" sz="4600" b="1" dirty="0" smtClean="0">
                <a:solidFill>
                  <a:schemeClr val="tx1"/>
                </a:solidFill>
                <a:latin typeface="Constantia" pitchFamily="18" charset="0"/>
              </a:rPr>
              <a:t>!</a:t>
            </a:r>
            <a:endParaRPr lang="ru-RU" sz="4600" b="1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4600" i="1" dirty="0">
                <a:solidFill>
                  <a:schemeClr val="tx1"/>
                </a:solidFill>
                <a:latin typeface="Constantia" pitchFamily="18" charset="0"/>
              </a:rPr>
              <a:t>Заведующая районным отделом образования администрации </a:t>
            </a:r>
            <a:r>
              <a:rPr lang="ru-RU" sz="4600" i="1" dirty="0" err="1">
                <a:solidFill>
                  <a:schemeClr val="tx1"/>
                </a:solidFill>
                <a:latin typeface="Constantia" pitchFamily="18" charset="0"/>
              </a:rPr>
              <a:t>Сонковского</a:t>
            </a:r>
            <a:r>
              <a:rPr lang="ru-RU" sz="4600" i="1" dirty="0">
                <a:solidFill>
                  <a:schemeClr val="tx1"/>
                </a:solidFill>
                <a:latin typeface="Constantia" pitchFamily="18" charset="0"/>
              </a:rPr>
              <a:t> района Тверской области     М. В. Кондратьева</a:t>
            </a:r>
          </a:p>
          <a:p>
            <a:endParaRPr lang="ru-RU" sz="44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17410" name="Picture 2" descr="https://roo-sonkovo.nubex.ru/resources/6901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1142984"/>
            <a:ext cx="400052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85728"/>
            <a:ext cx="41433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Уважаемые выпускники,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учащиеся</a:t>
            </a:r>
            <a:r>
              <a:rPr lang="ru-RU" sz="2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ru-RU" sz="2400" b="1" i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и родители!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nstantia" pitchFamily="18" charset="0"/>
            </a:endParaRPr>
          </a:p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nstantia" pitchFamily="18" charset="0"/>
              </a:rPr>
              <a:t> 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412" name="Picture 4" descr="https://www.chitalnya.ru/upload3/836/69e16874030db8da006d0acce53b769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14879">
            <a:off x="374704" y="4233688"/>
            <a:ext cx="1685919" cy="2241578"/>
          </a:xfrm>
          <a:prstGeom prst="rect">
            <a:avLst/>
          </a:prstGeom>
          <a:noFill/>
        </p:spPr>
      </p:pic>
      <p:pic>
        <p:nvPicPr>
          <p:cNvPr id="17414" name="Picture 6" descr="https://www.chitalnya.ru/upload3/836/69e16874030db8da006d0acce53b769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3380" flipH="1">
            <a:off x="2377619" y="4177099"/>
            <a:ext cx="1722147" cy="24407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 descr="https://yt3.ggpht.com/a/AATXAJy-5RgjCvWgmZ_BkvNL06NxgYaDWZ0SK76biA=s900-c-k-c0xffffffff-no-rj-mo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-20"/>
            <a:ext cx="9144000" cy="68580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https://avatars.mds.yandex.net/get-pdb/1927089/badddf6d-e220-4539-9b59-ab73043c5cbb/s1200?webp=false</a:t>
            </a:r>
            <a:endParaRPr lang="ru-RU" dirty="0"/>
          </a:p>
        </p:txBody>
      </p:sp>
      <p:pic>
        <p:nvPicPr>
          <p:cNvPr id="21506" name="Picture 2" descr="https://avatars.mds.yandex.net/get-pdb/1927089/badddf6d-e220-4539-9b59-ab73043c5cbb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0"/>
            <a:ext cx="6643734" cy="657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AutoShape 6" descr="https://wallpapertag.com/wallpaper/full/b/b/9/152199-new-cloudy-background-1920x1200-for-xiaomi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https://wallpapertag.com/wallpaper/full/b/b/9/152199-new-cloudy-background-1920x1200-for-xiaomi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nstantia" pitchFamily="18" charset="0"/>
              </a:rPr>
              <a:t> </a:t>
            </a:r>
            <a:r>
              <a:rPr lang="ru-RU" i="1" dirty="0" smtClean="0">
                <a:latin typeface="Constantia" pitchFamily="18" charset="0"/>
              </a:rPr>
              <a:t>Педагогический коллектив МОУ «</a:t>
            </a:r>
            <a:r>
              <a:rPr lang="ru-RU" i="1" dirty="0" err="1" smtClean="0">
                <a:latin typeface="Constantia" pitchFamily="18" charset="0"/>
              </a:rPr>
              <a:t>Сонковская</a:t>
            </a:r>
            <a:r>
              <a:rPr lang="ru-RU" i="1" dirty="0" smtClean="0">
                <a:latin typeface="Constantia" pitchFamily="18" charset="0"/>
              </a:rPr>
              <a:t> СОШ»</a:t>
            </a:r>
            <a:endParaRPr lang="ru-RU" i="1" dirty="0"/>
          </a:p>
        </p:txBody>
      </p:sp>
    </p:spTree>
  </p:cSld>
  <p:clrMapOvr>
    <a:masterClrMapping/>
  </p:clrMapOvr>
  <p:transition spd="slow" advClick="0" advTm="10000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t="2051" b="35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rihoper34.ru/media/cache/be/1b/16/6e/af/86/be1b166eaf868c78a4ed39b9fe9ec2f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1977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30</Words>
  <Application>Microsoft Office PowerPoint</Application>
  <PresentationFormat>Экран (4:3)</PresentationFormat>
  <Paragraphs>18</Paragraphs>
  <Slides>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Учитель</cp:lastModifiedBy>
  <cp:revision>15</cp:revision>
  <dcterms:created xsi:type="dcterms:W3CDTF">2020-05-29T06:06:54Z</dcterms:created>
  <dcterms:modified xsi:type="dcterms:W3CDTF">2020-05-29T08:33:33Z</dcterms:modified>
</cp:coreProperties>
</file>